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383"/>
    <p:restoredTop sz="96291"/>
  </p:normalViewPr>
  <p:slideViewPr>
    <p:cSldViewPr snapToGrid="0" snapToObjects="1">
      <p:cViewPr varScale="1">
        <p:scale>
          <a:sx n="122" d="100"/>
          <a:sy n="122" d="100"/>
        </p:scale>
        <p:origin x="816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8BDE9-CAB3-474C-A40D-D53BA3AFCA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50998-9255-7548-8D03-BDE71F569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3EDF4-99EF-8342-A910-DDA1B99A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64A8F-41C0-D145-9DE1-AC61B524F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FEEB3-9BBA-0348-83DA-A7CE69A98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936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CA18-FDD8-5748-A845-2F03108D7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49BB6-890C-FD47-A039-A3F1E34AE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AB941-98D4-F240-91BD-D50FE9391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CCD41-5F1A-F442-84A4-437B41A0A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BF869-9B00-1A47-833B-53BE9148B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43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34BBCF-078D-3042-BBC3-4C962C757D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15EEC1-353E-9645-B3FD-658B809B3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250CA-73D6-E740-9431-5E5F842F1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AA77-5350-A647-8580-4F66AEBA9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73565-532E-EE4E-93BE-344C95AD4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15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D1E2D-C1C6-FC4F-99A1-95D9CEF9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864F7-EB69-5744-A77F-D64B0DB66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D7BEE-2064-9C49-A613-92FFD26B9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869E5-3578-4246-9FA6-97764B07C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6EC44-33E7-F242-BABB-9417BF51E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12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8B569-BFDB-C540-8341-0DE470E78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9C7D1-CDF5-3B49-AB91-F9B0A663A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12868-0FD0-B649-9604-05594B674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B7C78-6C49-F447-A906-FB6541CDE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AB7FE-E675-5146-97DD-FBAADCF69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49BBE-4C18-6B40-9EF7-0EE0CE04C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6A173-9F0F-194B-B8E6-95BC2642E4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995F6B-73FE-504B-A0A3-78ECFE6C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8D0DA-49D8-9A4A-AE6C-2B2DF1489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B4D16-2F24-C743-9B20-4333614C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1E35F-9082-9D41-90B7-FEB007542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8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627FF-20B7-EC4A-94DD-EDF3EBB6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3FA41-3999-FB4D-90C5-87E6B84FF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F283BC-7A02-3E44-B560-D96081165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B1A16F-03E3-B046-872D-0B7E426C2C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929ADE-3BAB-3348-A452-1A7CCC09FD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F39F1-ABE7-8741-ADA3-2423320CA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037F2C-07E6-1048-9A8B-AB56295ED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FB8F3A-1490-A646-A5BF-9E53231E9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69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1B9B9-99BD-8644-B180-432039FAC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6F4478-9918-4141-8C7E-20496923F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1DDEB-2B35-F543-91EC-8587E3BD6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17F1CA-2C11-7646-BC00-A6BF41814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52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0745C-A21A-4842-A6F2-2C44E8593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433CA2-7BAD-AD49-8FC0-B1E115BE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D6574-656A-1540-AECE-DB12E171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5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9199F-5BBC-BA45-8F04-5D1E6E199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C67D1-5A3F-3141-887B-4C39E0101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D6FE0-E55D-B340-99C8-A65A4C483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64BDA-D280-6D40-A3CA-A362AA393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4CF12-1E34-414F-9958-9B093BA9F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7453C-2078-0246-B962-F81309828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11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CAB95-BDBC-204C-A868-308733B27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290700-01C6-EA45-86E9-ADE0E4DE0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7B578-D5E4-AC4E-81AC-3848AACF3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00BD3-3D3F-1B46-91D7-E273C5D0C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BBC17-DD4A-944C-AA02-ECA54C950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A68ED4-3C87-D649-9AC1-C753CB767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31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27232A-5C79-1B4B-9956-6E9EEAC67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A5D07-BD7C-B847-BA41-68AF154E2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6AC9E-D5F2-FE43-8343-1D5E6D2DFA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F1F42-2015-AB4C-9644-A1CD3C215F72}" type="datetimeFigureOut">
              <a:rPr lang="en-US" smtClean="0"/>
              <a:t>3/23/18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F3FA0-BBFD-5B4E-AE29-62B1A6F9C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4EB73-869A-264A-BBC0-CF4C77B94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34EE0-8203-914A-B1D5-9B6A7341F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9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7E87E92-89BF-3F41-A760-FC19DD66A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80515" y="1675199"/>
            <a:ext cx="9144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103AD75-3BC5-3D48-BFFD-49E56249A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113" y="503170"/>
            <a:ext cx="9144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C0510C-6ACB-8842-A996-213719282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77315" y="-1146629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55E587-01A3-0D4E-82AD-E6485FAEEE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085" y="-1331687"/>
            <a:ext cx="9144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B571EE-CFFF-9B46-B1B4-BBBF840498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6570" y="170241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14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Walter L. Ruzzo</dc:creator>
  <cp:lastModifiedBy>Walter L. Ruzzo</cp:lastModifiedBy>
  <cp:revision>2</cp:revision>
  <dcterms:created xsi:type="dcterms:W3CDTF">2018-03-23T17:19:36Z</dcterms:created>
  <dcterms:modified xsi:type="dcterms:W3CDTF">2018-03-23T17:26:16Z</dcterms:modified>
</cp:coreProperties>
</file>

<file path=docProps/thumbnail.jpeg>
</file>